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311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76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64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84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45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01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10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31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4</cp:revision>
  <dcterms:created xsi:type="dcterms:W3CDTF">2022-05-03T11:43:18Z</dcterms:created>
  <dcterms:modified xsi:type="dcterms:W3CDTF">2024-09-17T08:35:48Z</dcterms:modified>
</cp:coreProperties>
</file>